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4" r:id="rId9"/>
  </p:sldIdLst>
  <p:sldSz cx="23774400" cy="5486400"/>
  <p:notesSz cx="9926638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j2KXPuLZHUhHWqazre9TrRIgay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72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2125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2925" y="0"/>
            <a:ext cx="4302125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363"/>
            <a:ext cx="4302125" cy="341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6350" y="849313"/>
            <a:ext cx="9939338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934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2971800" y="897890"/>
            <a:ext cx="17830800" cy="191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2971800" y="2881630"/>
            <a:ext cx="17830800" cy="1324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1634490" y="292101"/>
            <a:ext cx="20505420" cy="106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10146665" y="-7051675"/>
            <a:ext cx="3481070" cy="20505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17251997" y="53658"/>
            <a:ext cx="4649470" cy="5126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6850698" y="-4924108"/>
            <a:ext cx="4649470" cy="15081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1634490" y="292101"/>
            <a:ext cx="20505420" cy="106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1634490" y="1460500"/>
            <a:ext cx="20505420" cy="348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1622108" y="1367791"/>
            <a:ext cx="20505420" cy="2282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1622108" y="3671571"/>
            <a:ext cx="20505420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920"/>
              <a:buNone/>
              <a:defRPr sz="192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40"/>
              <a:buNone/>
              <a:defRPr sz="14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1634490" y="292101"/>
            <a:ext cx="20505420" cy="106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1634490" y="1460500"/>
            <a:ext cx="10104120" cy="348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12035790" y="1460500"/>
            <a:ext cx="10104120" cy="348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1637587" y="292101"/>
            <a:ext cx="20505420" cy="106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1637587" y="1344930"/>
            <a:ext cx="10057685" cy="659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1637587" y="2004060"/>
            <a:ext cx="10057685" cy="294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12035790" y="1344930"/>
            <a:ext cx="10107217" cy="659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12035790" y="2004060"/>
            <a:ext cx="10107217" cy="294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1634490" y="292101"/>
            <a:ext cx="20505420" cy="106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1637588" y="365760"/>
            <a:ext cx="7667862" cy="128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Calibri"/>
              <a:buNone/>
              <a:defRPr sz="25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10107217" y="789940"/>
            <a:ext cx="12035790" cy="38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116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2560"/>
            </a:lvl1pPr>
            <a:lvl2pPr marL="914400" lvl="1" indent="-3708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Char char="•"/>
              <a:defRPr sz="224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Char char="•"/>
              <a:defRPr sz="192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1637588" y="1645920"/>
            <a:ext cx="7667862" cy="304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1637588" y="365760"/>
            <a:ext cx="7667862" cy="128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Calibri"/>
              <a:buNone/>
              <a:defRPr sz="25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>
            <a:spLocks noGrp="1"/>
          </p:cNvSpPr>
          <p:nvPr>
            <p:ph type="pic" idx="2"/>
          </p:nvPr>
        </p:nvSpPr>
        <p:spPr>
          <a:xfrm>
            <a:off x="10107217" y="789940"/>
            <a:ext cx="12035790" cy="38989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1637588" y="1645920"/>
            <a:ext cx="7667862" cy="304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1634490" y="292101"/>
            <a:ext cx="20505420" cy="106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1634490" y="1460500"/>
            <a:ext cx="20505420" cy="3481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084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Char char="•"/>
              <a:defRPr sz="2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051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sz="1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163449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7875270" y="5085080"/>
            <a:ext cx="802386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16790670" y="5085080"/>
            <a:ext cx="5349240" cy="2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7100354" y="346197"/>
            <a:ext cx="9573693" cy="461665"/>
          </a:xfrm>
          <a:prstGeom prst="rect">
            <a:avLst/>
          </a:prstGeom>
          <a:noFill/>
          <a:ln w="9525" cap="flat" cmpd="sng">
            <a:solidFill>
              <a:schemeClr val="accent1">
                <a:alpha val="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400" b="0" i="0" u="none" strike="noStrike" cap="none">
                <a:solidFill>
                  <a:schemeClr val="lt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SOOKMYUNG VISION 2030</a:t>
            </a:r>
            <a:endParaRPr sz="2400" b="0" i="0" u="none" strike="noStrike" cap="none">
              <a:solidFill>
                <a:schemeClr val="lt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86716" y="718886"/>
            <a:ext cx="23200963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6600"/>
              <a:buFont typeface="Arial"/>
              <a:buNone/>
            </a:pPr>
            <a:r>
              <a:rPr lang="en-US" altLang="ko-KR" sz="6600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</a:rPr>
              <a:t>AI</a:t>
            </a:r>
            <a:r>
              <a:rPr lang="ko-KR" altLang="en-US" sz="6600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</a:rPr>
              <a:t>센터</a:t>
            </a:r>
            <a:r>
              <a:rPr lang="ko-KR" sz="66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 행사 진행 샘플</a:t>
            </a:r>
            <a:endParaRPr sz="6600" b="0" i="0" u="none" strike="noStrike" cap="none" dirty="0">
              <a:solidFill>
                <a:srgbClr val="223B7D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8039752" y="2596095"/>
            <a:ext cx="7694890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3200"/>
              <a:buFont typeface="Arial"/>
              <a:buNone/>
            </a:pPr>
            <a:r>
              <a:rPr 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일시: </a:t>
            </a:r>
            <a:r>
              <a:rPr lang="en-US" alt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2025</a:t>
            </a:r>
            <a:r>
              <a:rPr 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.0</a:t>
            </a:r>
            <a:r>
              <a:rPr lang="en-US" alt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0</a:t>
            </a:r>
            <a:r>
              <a:rPr 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.</a:t>
            </a:r>
            <a:r>
              <a:rPr lang="en-US" alt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00</a:t>
            </a:r>
            <a:r>
              <a:rPr 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. </a:t>
            </a:r>
            <a:endParaRPr dirty="0">
              <a:latin typeface="숙명눈꽃체 Bold" panose="02050803000000000000" pitchFamily="18" charset="-127"/>
              <a:ea typeface="숙명눈꽃체 Bold" panose="02050803000000000000" pitchFamily="18" charset="-127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rgbClr val="223B7D"/>
              </a:buClr>
              <a:buSzPts val="3200"/>
              <a:buFont typeface="Arial"/>
              <a:buNone/>
            </a:pPr>
            <a:r>
              <a:rPr 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장소: </a:t>
            </a:r>
            <a:r>
              <a:rPr lang="en-US" alt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AI</a:t>
            </a:r>
            <a:r>
              <a:rPr lang="ko-KR" sz="32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센터</a:t>
            </a:r>
            <a:endParaRPr sz="3200" b="0" i="0" u="none" strike="noStrike" cap="none" dirty="0">
              <a:solidFill>
                <a:srgbClr val="223B7D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7937F2E-4602-4473-BD00-0BDEE827EA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96" y="4767514"/>
            <a:ext cx="2400408" cy="611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7100354" y="346197"/>
            <a:ext cx="9573693" cy="461665"/>
          </a:xfrm>
          <a:prstGeom prst="rect">
            <a:avLst/>
          </a:prstGeom>
          <a:noFill/>
          <a:ln w="9525" cap="flat" cmpd="sng">
            <a:solidFill>
              <a:schemeClr val="accent1">
                <a:alpha val="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400" b="0" i="0" u="none" strike="noStrike" cap="none">
                <a:solidFill>
                  <a:schemeClr val="lt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SOOKMYUNG VISION 2030</a:t>
            </a:r>
            <a:endParaRPr sz="2400" b="0" i="0" u="none" strike="noStrike" cap="none">
              <a:solidFill>
                <a:schemeClr val="lt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359193" y="1548791"/>
            <a:ext cx="9056014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4500"/>
              <a:buFont typeface="Arial"/>
              <a:buNone/>
            </a:pPr>
            <a:r>
              <a:rPr lang="ko-KR" sz="4500" b="0" i="0" u="none" strike="noStrike" cap="none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1부 학술 심포지엄</a:t>
            </a:r>
            <a:endParaRPr sz="4500" b="0" i="0" u="none" strike="noStrike" cap="none">
              <a:solidFill>
                <a:srgbClr val="223B7D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8CBCD502-F788-4BD0-AA6E-F115638E98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96" y="4767514"/>
            <a:ext cx="2400408" cy="611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/>
          <p:nvPr/>
        </p:nvSpPr>
        <p:spPr>
          <a:xfrm>
            <a:off x="7100354" y="346197"/>
            <a:ext cx="9573693" cy="461665"/>
          </a:xfrm>
          <a:prstGeom prst="rect">
            <a:avLst/>
          </a:prstGeom>
          <a:noFill/>
          <a:ln w="9525" cap="flat" cmpd="sng">
            <a:solidFill>
              <a:schemeClr val="accent1">
                <a:alpha val="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400" b="0" i="0" u="none" strike="noStrike" cap="none">
                <a:solidFill>
                  <a:schemeClr val="lt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SOOKMYUNG VISION 2030</a:t>
            </a:r>
            <a:endParaRPr sz="2400" b="0" i="0" u="none" strike="noStrike" cap="none">
              <a:solidFill>
                <a:schemeClr val="lt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7359193" y="1548791"/>
            <a:ext cx="9056014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4500"/>
              <a:buFont typeface="Arial"/>
              <a:buNone/>
            </a:pPr>
            <a:r>
              <a:rPr lang="ko-KR" sz="4500" b="0" i="0" u="none" strike="noStrike" cap="none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세션Ⅰ   주제 발표</a:t>
            </a:r>
            <a:endParaRPr sz="4500" b="0" i="0" u="none" strike="noStrike" cap="none">
              <a:solidFill>
                <a:srgbClr val="223B7D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CB5E378-BE2C-4DBB-914B-6B4A4653F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96" y="4767514"/>
            <a:ext cx="2400408" cy="611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/>
          <p:nvPr/>
        </p:nvSpPr>
        <p:spPr>
          <a:xfrm>
            <a:off x="7100354" y="346197"/>
            <a:ext cx="9573693" cy="461665"/>
          </a:xfrm>
          <a:prstGeom prst="rect">
            <a:avLst/>
          </a:prstGeom>
          <a:noFill/>
          <a:ln w="9525" cap="flat" cmpd="sng">
            <a:solidFill>
              <a:schemeClr val="accent1">
                <a:alpha val="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400" b="0" i="0" u="none" strike="noStrike" cap="none">
                <a:solidFill>
                  <a:schemeClr val="lt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SOOKMYUNG VISION 2030</a:t>
            </a:r>
            <a:endParaRPr sz="2400" b="0" i="0" u="none" strike="noStrike" cap="none">
              <a:solidFill>
                <a:schemeClr val="lt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cs typeface="Calibri"/>
              <a:sym typeface="Calibri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286718" y="1613560"/>
            <a:ext cx="23200963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4500"/>
              <a:buFont typeface="Arial"/>
              <a:buNone/>
            </a:pPr>
            <a:r>
              <a:rPr lang="ko-KR" sz="45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[</a:t>
            </a:r>
            <a:r>
              <a:rPr lang="ko-KR" sz="4500" b="0" i="0" u="none" strike="noStrike" cap="none" dirty="0" err="1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숙명여대x대웅</a:t>
            </a:r>
            <a:r>
              <a:rPr lang="ko-KR" sz="45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] </a:t>
            </a:r>
            <a:r>
              <a:rPr lang="en-US" altLang="ko-KR" sz="45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AI</a:t>
            </a:r>
            <a:r>
              <a:rPr lang="ko-KR" altLang="en-US" sz="45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센터</a:t>
            </a:r>
            <a:endParaRPr sz="4500" b="0" i="0" u="none" strike="noStrike" cap="none" dirty="0">
              <a:solidFill>
                <a:srgbClr val="223B7D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rgbClr val="223B7D"/>
              </a:buClr>
              <a:buSzPts val="4500"/>
              <a:buFont typeface="Arial"/>
              <a:buNone/>
            </a:pPr>
            <a:r>
              <a:rPr lang="ko-KR" sz="4500" b="0" i="0" u="none" strike="noStrike" cap="none" dirty="0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공동연구 과제 진행 사항 및 향후 협업 비전</a:t>
            </a:r>
            <a:endParaRPr sz="4500" b="0" i="0" u="none" strike="noStrike" cap="none" dirty="0">
              <a:solidFill>
                <a:srgbClr val="223B7D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893CC6E9-CCE9-416F-A692-EBEEF61CE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96" y="4767514"/>
            <a:ext cx="2400408" cy="611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BC48F65-CCEA-4110-A000-39ED7C409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946" y="0"/>
            <a:ext cx="9753600" cy="548640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292E0F1F-8C37-4E21-8C81-0CB8C0D7D3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67854" y="0"/>
            <a:ext cx="9753600" cy="5486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/>
          <p:nvPr/>
        </p:nvSpPr>
        <p:spPr>
          <a:xfrm>
            <a:off x="7100354" y="346197"/>
            <a:ext cx="9573693" cy="461665"/>
          </a:xfrm>
          <a:prstGeom prst="rect">
            <a:avLst/>
          </a:prstGeom>
          <a:noFill/>
          <a:ln w="9525" cap="flat" cmpd="sng">
            <a:solidFill>
              <a:schemeClr val="accent1">
                <a:alpha val="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400" b="0" i="0" u="none" strike="noStrike" cap="none">
                <a:solidFill>
                  <a:schemeClr val="lt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SOOKMYUNG VISION 2030</a:t>
            </a:r>
            <a:endParaRPr sz="2400" b="0" i="0" u="none" strike="noStrike" cap="none">
              <a:solidFill>
                <a:schemeClr val="lt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cs typeface="Calibri"/>
              <a:sym typeface="Calibri"/>
            </a:endParaRPr>
          </a:p>
        </p:txBody>
      </p:sp>
      <p:sp>
        <p:nvSpPr>
          <p:cNvPr id="135" name="Google Shape;135;p6"/>
          <p:cNvSpPr txBox="1"/>
          <p:nvPr/>
        </p:nvSpPr>
        <p:spPr>
          <a:xfrm>
            <a:off x="7359193" y="1548790"/>
            <a:ext cx="9056014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4500"/>
              <a:buFont typeface="Arial"/>
              <a:buNone/>
            </a:pPr>
            <a:r>
              <a:rPr lang="ko-KR" sz="4500" b="0" i="0" u="none" strike="noStrike" cap="none">
                <a:solidFill>
                  <a:srgbClr val="223B7D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세션Ⅱ   패널 토론</a:t>
            </a:r>
            <a:endParaRPr sz="4500" b="0" i="0" u="none" strike="noStrike" cap="none">
              <a:solidFill>
                <a:srgbClr val="223B7D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8CF6F331-14E8-4C7D-A1E0-E23D3A9C45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96" y="4767514"/>
            <a:ext cx="2400408" cy="611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/>
          <p:nvPr/>
        </p:nvSpPr>
        <p:spPr>
          <a:xfrm>
            <a:off x="7100354" y="346197"/>
            <a:ext cx="9573693" cy="461665"/>
          </a:xfrm>
          <a:prstGeom prst="rect">
            <a:avLst/>
          </a:prstGeom>
          <a:noFill/>
          <a:ln w="9525" cap="flat" cmpd="sng">
            <a:solidFill>
              <a:schemeClr val="accent1">
                <a:alpha val="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400" b="0" i="0" u="none" strike="noStrike" cap="none">
                <a:solidFill>
                  <a:schemeClr val="lt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SOOKMYUNG VISION 2030</a:t>
            </a:r>
            <a:endParaRPr sz="2400" b="0" i="0" u="none" strike="noStrike" cap="none">
              <a:solidFill>
                <a:schemeClr val="lt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cs typeface="Calibri"/>
              <a:sym typeface="Calibri"/>
            </a:endParaRPr>
          </a:p>
        </p:txBody>
      </p:sp>
      <p:sp>
        <p:nvSpPr>
          <p:cNvPr id="144" name="Google Shape;144;p7"/>
          <p:cNvSpPr txBox="1"/>
          <p:nvPr/>
        </p:nvSpPr>
        <p:spPr>
          <a:xfrm>
            <a:off x="6732762" y="1548790"/>
            <a:ext cx="10308875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5000"/>
              <a:buFont typeface="Arial"/>
              <a:buNone/>
            </a:pPr>
            <a:r>
              <a:rPr lang="ko-KR" sz="5000" b="0" i="0" u="none" strike="noStrike" cap="none">
                <a:solidFill>
                  <a:srgbClr val="3A3838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00대학교 융합과학기술대학원</a:t>
            </a:r>
            <a:endParaRPr sz="5000" b="0" i="0" u="none" strike="noStrike" cap="none">
              <a:solidFill>
                <a:srgbClr val="3A3838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ko-KR" sz="5000" b="0" i="0" u="none" strike="noStrike" cap="none">
                <a:solidFill>
                  <a:schemeClr val="dk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좌장</a:t>
            </a:r>
            <a:r>
              <a:rPr lang="ko-KR" sz="6000" b="0" i="0" u="none" strike="noStrike" cap="none">
                <a:solidFill>
                  <a:schemeClr val="dk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 </a:t>
            </a:r>
            <a:r>
              <a:rPr lang="ko-KR" sz="7000" b="0" i="0" u="none" strike="noStrike" cap="none">
                <a:solidFill>
                  <a:schemeClr val="dk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0 0 0  교수</a:t>
            </a:r>
            <a:endParaRPr sz="7000" b="0" i="0" u="none" strike="noStrike" cap="none">
              <a:solidFill>
                <a:schemeClr val="dk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74692523-6151-4044-831E-53E4A0A2DB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6996" y="4767514"/>
            <a:ext cx="2400408" cy="611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23774400" cy="5486400"/>
          </a:xfrm>
          <a:prstGeom prst="rect">
            <a:avLst/>
          </a:prstGeom>
          <a:solidFill>
            <a:srgbClr val="001746"/>
          </a:solidFill>
          <a:ln>
            <a:solidFill>
              <a:srgbClr val="0017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09549" y="269557"/>
            <a:ext cx="23278129" cy="4830938"/>
          </a:xfrm>
          <a:prstGeom prst="rect">
            <a:avLst/>
          </a:prstGeom>
          <a:solidFill>
            <a:srgbClr val="001746"/>
          </a:solidFill>
          <a:ln>
            <a:solidFill>
              <a:srgbClr val="0017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Google Shape;92;p1"/>
          <p:cNvSpPr txBox="1"/>
          <p:nvPr/>
        </p:nvSpPr>
        <p:spPr>
          <a:xfrm>
            <a:off x="286722" y="-99870"/>
            <a:ext cx="23200963" cy="2388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6600"/>
              <a:buFont typeface="Arial"/>
              <a:buNone/>
            </a:pPr>
            <a:r>
              <a:rPr lang="ko-KR" altLang="en-US" sz="7200" b="0" i="0" u="none" strike="noStrike" cap="none" dirty="0" err="1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행사명</a:t>
            </a:r>
            <a:endParaRPr sz="7200" b="0" i="0" u="none" strike="noStrike" cap="none" dirty="0">
              <a:solidFill>
                <a:schemeClr val="bg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9048424" y="1094539"/>
            <a:ext cx="5600377" cy="1877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3B7D"/>
              </a:buClr>
              <a:buSzPts val="3200"/>
              <a:buFont typeface="Arial"/>
              <a:buNone/>
            </a:pPr>
            <a:r>
              <a:rPr lang="en-US" altLang="ko-KR" sz="3200" b="0" i="0" u="none" strike="noStrike" cap="none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2025.</a:t>
            </a:r>
            <a:r>
              <a:rPr lang="ko-KR" altLang="en-US" sz="3200" b="0" i="0" u="none" strike="noStrike" cap="none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 </a:t>
            </a:r>
            <a:r>
              <a:rPr lang="en-US" altLang="ko-KR" sz="3200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</a:rPr>
              <a:t>0</a:t>
            </a:r>
            <a:r>
              <a:rPr lang="en-US" altLang="ko-KR" sz="3200" b="0" i="0" u="none" strike="noStrike" cap="none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.</a:t>
            </a:r>
            <a:r>
              <a:rPr lang="ko-KR" altLang="en-US" sz="3200" b="0" i="0" u="none" strike="noStrike" cap="none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 </a:t>
            </a:r>
            <a:r>
              <a:rPr lang="en-US" altLang="ko-KR" sz="3200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</a:rPr>
              <a:t>00</a:t>
            </a:r>
            <a:r>
              <a:rPr lang="en-US" altLang="ko-KR" sz="3200" b="0" i="0" u="none" strike="noStrike" cap="none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. 12:00     AI</a:t>
            </a:r>
            <a:r>
              <a:rPr lang="ko-KR" sz="3200" b="0" i="0" u="none" strike="noStrike" cap="none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  <a:sym typeface="Arial"/>
              </a:rPr>
              <a:t>센터</a:t>
            </a:r>
            <a:endParaRPr sz="3200" b="0" i="0" u="none" strike="noStrike" cap="none" dirty="0">
              <a:solidFill>
                <a:schemeClr val="bg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  <a:sym typeface="Arial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5E38E830-8012-4940-920F-168CEC0FA5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655" y="577029"/>
            <a:ext cx="2490221" cy="180442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169415D7-164D-4B13-BC48-9C67E9EEC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03695" y="479493"/>
            <a:ext cx="1834900" cy="199949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BC9CCF4-047B-4DD3-9B02-B40AD28C6D04}"/>
              </a:ext>
            </a:extLst>
          </p:cNvPr>
          <p:cNvSpPr txBox="1"/>
          <p:nvPr/>
        </p:nvSpPr>
        <p:spPr>
          <a:xfrm>
            <a:off x="8004422" y="3146458"/>
            <a:ext cx="776555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300" dirty="0">
                <a:solidFill>
                  <a:schemeClr val="bg1"/>
                </a:solidFill>
                <a:latin typeface="숙명눈꽃체 Bold" panose="02050803000000000000" pitchFamily="18" charset="-127"/>
                <a:ea typeface="숙명눈꽃체 Bold" panose="02050803000000000000" pitchFamily="18" charset="-127"/>
              </a:rPr>
              <a:t>단체 사진 촬영용 배경화면</a:t>
            </a:r>
            <a:endParaRPr lang="en-US" altLang="ko-KR" sz="3300" dirty="0">
              <a:solidFill>
                <a:schemeClr val="bg1"/>
              </a:solidFill>
              <a:latin typeface="숙명눈꽃체 Bold" panose="02050803000000000000" pitchFamily="18" charset="-127"/>
              <a:ea typeface="숙명눈꽃체 Bold" panose="02050803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377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84</Words>
  <Application>Microsoft Office PowerPoint</Application>
  <PresentationFormat>사용자 지정</PresentationFormat>
  <Paragraphs>19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숙명눈꽃체 Bold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SM-PC</cp:lastModifiedBy>
  <cp:revision>10</cp:revision>
  <dcterms:created xsi:type="dcterms:W3CDTF">2023-01-31T01:47:26Z</dcterms:created>
  <dcterms:modified xsi:type="dcterms:W3CDTF">2025-06-19T07:32:02Z</dcterms:modified>
</cp:coreProperties>
</file>